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68" r:id="rId6"/>
    <p:sldId id="270" r:id="rId7"/>
    <p:sldId id="276" r:id="rId8"/>
    <p:sldId id="269" r:id="rId9"/>
    <p:sldId id="278" r:id="rId10"/>
    <p:sldId id="277" r:id="rId11"/>
    <p:sldId id="279" r:id="rId12"/>
    <p:sldId id="280" r:id="rId13"/>
    <p:sldId id="281" r:id="rId14"/>
    <p:sldId id="282" r:id="rId15"/>
  </p:sldIdLst>
  <p:sldSz cx="12192000" cy="68580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086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172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82587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43449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3043123" algn="l" defTabSz="121724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651748" algn="l" defTabSz="121724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4260372" algn="l" defTabSz="121724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868997" algn="l" defTabSz="121724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B53C37-9995-45AE-9A9F-17B87C0A443B}">
          <p14:sldIdLst>
            <p14:sldId id="268"/>
            <p14:sldId id="270"/>
            <p14:sldId id="276"/>
            <p14:sldId id="269"/>
            <p14:sldId id="278"/>
            <p14:sldId id="277"/>
            <p14:sldId id="279"/>
            <p14:sldId id="280"/>
            <p14:sldId id="281"/>
            <p14:sldId id="282"/>
          </p14:sldIdLst>
        </p14:section>
        <p14:section name="Untitled Section" id="{159150F0-CA9C-47B6-BA4A-BC66557DD44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C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EB095F-E91E-4760-8164-86B265143C23}" v="6" dt="2024-03-01T19:57:09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36" d="100"/>
          <a:sy n="136" d="100"/>
        </p:scale>
        <p:origin x="-4608" y="-10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DE8C-47F1-E541-B4DD-C4EB8DF58A07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8A881-B894-ED44-9108-D33174228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26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BCDC475-BD9A-4C4C-9E91-34CA21719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04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597" kern="1200">
        <a:solidFill>
          <a:schemeClr val="tx1"/>
        </a:solidFill>
        <a:latin typeface="Arial" charset="0"/>
        <a:ea typeface="+mn-ea"/>
        <a:cs typeface="+mn-cs"/>
      </a:defRPr>
    </a:lvl1pPr>
    <a:lvl2pPr marL="608625" algn="l" rtl="0" eaLnBrk="0" fontAlgn="base" hangingPunct="0">
      <a:spcBef>
        <a:spcPct val="30000"/>
      </a:spcBef>
      <a:spcAft>
        <a:spcPct val="0"/>
      </a:spcAft>
      <a:defRPr sz="1597" kern="1200">
        <a:solidFill>
          <a:schemeClr val="tx1"/>
        </a:solidFill>
        <a:latin typeface="Arial" charset="0"/>
        <a:ea typeface="+mn-ea"/>
        <a:cs typeface="+mn-cs"/>
      </a:defRPr>
    </a:lvl2pPr>
    <a:lvl3pPr marL="1217249" algn="l" rtl="0" eaLnBrk="0" fontAlgn="base" hangingPunct="0">
      <a:spcBef>
        <a:spcPct val="30000"/>
      </a:spcBef>
      <a:spcAft>
        <a:spcPct val="0"/>
      </a:spcAft>
      <a:defRPr sz="1597" kern="1200">
        <a:solidFill>
          <a:schemeClr val="tx1"/>
        </a:solidFill>
        <a:latin typeface="Arial" charset="0"/>
        <a:ea typeface="+mn-ea"/>
        <a:cs typeface="+mn-cs"/>
      </a:defRPr>
    </a:lvl3pPr>
    <a:lvl4pPr marL="1825874" algn="l" rtl="0" eaLnBrk="0" fontAlgn="base" hangingPunct="0">
      <a:spcBef>
        <a:spcPct val="30000"/>
      </a:spcBef>
      <a:spcAft>
        <a:spcPct val="0"/>
      </a:spcAft>
      <a:defRPr sz="1597" kern="1200">
        <a:solidFill>
          <a:schemeClr val="tx1"/>
        </a:solidFill>
        <a:latin typeface="Arial" charset="0"/>
        <a:ea typeface="+mn-ea"/>
        <a:cs typeface="+mn-cs"/>
      </a:defRPr>
    </a:lvl4pPr>
    <a:lvl5pPr marL="2434499" algn="l" rtl="0" eaLnBrk="0" fontAlgn="base" hangingPunct="0">
      <a:spcBef>
        <a:spcPct val="30000"/>
      </a:spcBef>
      <a:spcAft>
        <a:spcPct val="0"/>
      </a:spcAft>
      <a:defRPr sz="1597" kern="1200">
        <a:solidFill>
          <a:schemeClr val="tx1"/>
        </a:solidFill>
        <a:latin typeface="Arial" charset="0"/>
        <a:ea typeface="+mn-ea"/>
        <a:cs typeface="+mn-cs"/>
      </a:defRPr>
    </a:lvl5pPr>
    <a:lvl6pPr marL="3043123" algn="l" defTabSz="1217249" rtl="0" eaLnBrk="1" latinLnBrk="0" hangingPunct="1">
      <a:defRPr sz="1597" kern="1200">
        <a:solidFill>
          <a:schemeClr val="tx1"/>
        </a:solidFill>
        <a:latin typeface="+mn-lt"/>
        <a:ea typeface="+mn-ea"/>
        <a:cs typeface="+mn-cs"/>
      </a:defRPr>
    </a:lvl6pPr>
    <a:lvl7pPr marL="3651748" algn="l" defTabSz="1217249" rtl="0" eaLnBrk="1" latinLnBrk="0" hangingPunct="1">
      <a:defRPr sz="1597" kern="1200">
        <a:solidFill>
          <a:schemeClr val="tx1"/>
        </a:solidFill>
        <a:latin typeface="+mn-lt"/>
        <a:ea typeface="+mn-ea"/>
        <a:cs typeface="+mn-cs"/>
      </a:defRPr>
    </a:lvl7pPr>
    <a:lvl8pPr marL="4260372" algn="l" defTabSz="1217249" rtl="0" eaLnBrk="1" latinLnBrk="0" hangingPunct="1">
      <a:defRPr sz="1597" kern="1200">
        <a:solidFill>
          <a:schemeClr val="tx1"/>
        </a:solidFill>
        <a:latin typeface="+mn-lt"/>
        <a:ea typeface="+mn-ea"/>
        <a:cs typeface="+mn-cs"/>
      </a:defRPr>
    </a:lvl8pPr>
    <a:lvl9pPr marL="4868997" algn="l" defTabSz="1217249" rtl="0" eaLnBrk="1" latinLnBrk="0" hangingPunct="1">
      <a:defRPr sz="15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24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7228" y="506503"/>
            <a:ext cx="5055685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5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8965" y="517343"/>
            <a:ext cx="5362266" cy="553868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4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marL="0" lvl="0" indent="0" algn="l" defTabSz="45834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87231" y="1102419"/>
            <a:ext cx="5055684" cy="49609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4" baseline="0"/>
            </a:lvl1pPr>
            <a:lvl2pPr marL="458343" indent="0">
              <a:buNone/>
              <a:defRPr sz="1203"/>
            </a:lvl2pPr>
            <a:lvl3pPr marL="916686" indent="0">
              <a:buNone/>
              <a:defRPr sz="1003"/>
            </a:lvl3pPr>
            <a:lvl4pPr marL="1375029" indent="0">
              <a:buNone/>
              <a:defRPr sz="902"/>
            </a:lvl4pPr>
            <a:lvl5pPr marL="1833372" indent="0">
              <a:buNone/>
              <a:defRPr sz="902"/>
            </a:lvl5pPr>
            <a:lvl6pPr marL="2291715" indent="0">
              <a:buNone/>
              <a:defRPr sz="902"/>
            </a:lvl6pPr>
            <a:lvl7pPr marL="2750058" indent="0">
              <a:buNone/>
              <a:defRPr sz="902"/>
            </a:lvl7pPr>
            <a:lvl8pPr marL="3208401" indent="0">
              <a:buNone/>
              <a:defRPr sz="902"/>
            </a:lvl8pPr>
            <a:lvl9pPr marL="3666744" indent="0">
              <a:buNone/>
              <a:defRPr sz="902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0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7228" y="506503"/>
            <a:ext cx="5055685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5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8965" y="517346"/>
            <a:ext cx="5362266" cy="270520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4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marL="0" lvl="0" indent="0" algn="l" defTabSz="45834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87231" y="1102419"/>
            <a:ext cx="5055684" cy="49609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4" baseline="0"/>
            </a:lvl1pPr>
            <a:lvl2pPr marL="458343" indent="0">
              <a:buNone/>
              <a:defRPr sz="1203"/>
            </a:lvl2pPr>
            <a:lvl3pPr marL="916686" indent="0">
              <a:buNone/>
              <a:defRPr sz="1003"/>
            </a:lvl3pPr>
            <a:lvl4pPr marL="1375029" indent="0">
              <a:buNone/>
              <a:defRPr sz="902"/>
            </a:lvl4pPr>
            <a:lvl5pPr marL="1833372" indent="0">
              <a:buNone/>
              <a:defRPr sz="902"/>
            </a:lvl5pPr>
            <a:lvl6pPr marL="2291715" indent="0">
              <a:buNone/>
              <a:defRPr sz="902"/>
            </a:lvl6pPr>
            <a:lvl7pPr marL="2750058" indent="0">
              <a:buNone/>
              <a:defRPr sz="902"/>
            </a:lvl7pPr>
            <a:lvl8pPr marL="3208401" indent="0">
              <a:buNone/>
              <a:defRPr sz="902"/>
            </a:lvl8pPr>
            <a:lvl9pPr marL="3666744" indent="0">
              <a:buNone/>
              <a:defRPr sz="902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576620" y="3354676"/>
            <a:ext cx="5362266" cy="270694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4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72694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 Top, Three Photos 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7485" y="506503"/>
            <a:ext cx="11060278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5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77487" y="1262594"/>
            <a:ext cx="11060278" cy="3156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4"/>
            </a:lvl1pPr>
            <a:lvl2pPr marL="458343" indent="0">
              <a:buNone/>
              <a:defRPr sz="1203"/>
            </a:lvl2pPr>
            <a:lvl3pPr marL="916686" indent="0">
              <a:buNone/>
              <a:defRPr sz="1003"/>
            </a:lvl3pPr>
            <a:lvl4pPr marL="1375029" indent="0">
              <a:buNone/>
              <a:defRPr sz="902"/>
            </a:lvl4pPr>
            <a:lvl5pPr marL="1833372" indent="0">
              <a:buNone/>
              <a:defRPr sz="902"/>
            </a:lvl5pPr>
            <a:lvl6pPr marL="2291715" indent="0">
              <a:buNone/>
              <a:defRPr sz="902"/>
            </a:lvl6pPr>
            <a:lvl7pPr marL="2750058" indent="0">
              <a:buNone/>
              <a:defRPr sz="902"/>
            </a:lvl7pPr>
            <a:lvl8pPr marL="3208401" indent="0">
              <a:buNone/>
              <a:defRPr sz="902"/>
            </a:lvl8pPr>
            <a:lvl9pPr marL="3666744" indent="0">
              <a:buNone/>
              <a:defRPr sz="902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4491765" y="4556790"/>
            <a:ext cx="3240644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4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marL="0" lvl="0" indent="0" algn="l" defTabSz="45834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5"/>
          </p:nvPr>
        </p:nvSpPr>
        <p:spPr>
          <a:xfrm>
            <a:off x="564490" y="4555035"/>
            <a:ext cx="3240644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604"/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6"/>
          </p:nvPr>
        </p:nvSpPr>
        <p:spPr>
          <a:xfrm>
            <a:off x="8394776" y="4555037"/>
            <a:ext cx="3240644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4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marL="0" lvl="0" indent="0" algn="l" defTabSz="45834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6898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9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9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1604"/>
            </a:lvl1pPr>
            <a:lvl2pPr>
              <a:defRPr sz="1604"/>
            </a:lvl2pPr>
            <a:lvl3pPr>
              <a:defRPr sz="1604"/>
            </a:lvl3pPr>
            <a:lvl4pPr>
              <a:defRPr sz="1604"/>
            </a:lvl4pPr>
            <a:lvl5pPr>
              <a:defRPr sz="1604"/>
            </a:lvl5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7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9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9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1604" baseline="0"/>
            </a:lvl1pPr>
            <a:lvl2pPr>
              <a:defRPr sz="1604"/>
            </a:lvl2pPr>
            <a:lvl3pPr>
              <a:defRPr sz="1604"/>
            </a:lvl3pPr>
            <a:lvl4pPr>
              <a:defRPr sz="1604"/>
            </a:lvl4pPr>
            <a:lvl5pPr>
              <a:defRPr sz="1604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1604"/>
            </a:lvl1pPr>
            <a:lvl2pPr>
              <a:defRPr sz="1604"/>
            </a:lvl2pPr>
            <a:lvl3pPr>
              <a:defRPr sz="1604"/>
            </a:lvl3pPr>
            <a:lvl4pPr>
              <a:defRPr sz="1604"/>
            </a:lvl4pPr>
            <a:lvl5pPr>
              <a:defRPr sz="1604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6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9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9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4"/>
            <a:ext cx="538691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6" b="1" baseline="0"/>
            </a:lvl1pPr>
            <a:lvl2pPr marL="458343" indent="0">
              <a:buNone/>
              <a:defRPr sz="2005" b="1"/>
            </a:lvl2pPr>
            <a:lvl3pPr marL="916686" indent="0">
              <a:buNone/>
              <a:defRPr sz="1805" b="1"/>
            </a:lvl3pPr>
            <a:lvl4pPr marL="1375029" indent="0">
              <a:buNone/>
              <a:defRPr sz="1604" b="1"/>
            </a:lvl4pPr>
            <a:lvl5pPr marL="1833372" indent="0">
              <a:buNone/>
              <a:defRPr sz="1604" b="1"/>
            </a:lvl5pPr>
            <a:lvl6pPr marL="2291715" indent="0">
              <a:buNone/>
              <a:defRPr sz="1604" b="1"/>
            </a:lvl6pPr>
            <a:lvl7pPr marL="2750058" indent="0">
              <a:buNone/>
              <a:defRPr sz="1604" b="1"/>
            </a:lvl7pPr>
            <a:lvl8pPr marL="3208401" indent="0">
              <a:buNone/>
              <a:defRPr sz="1604" b="1"/>
            </a:lvl8pPr>
            <a:lvl9pPr marL="3666744" indent="0">
              <a:buNone/>
              <a:defRPr sz="1604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1604"/>
            </a:lvl1pPr>
            <a:lvl2pPr>
              <a:defRPr sz="1604"/>
            </a:lvl2pPr>
            <a:lvl3pPr>
              <a:defRPr sz="1604"/>
            </a:lvl3pPr>
            <a:lvl4pPr>
              <a:defRPr sz="1604"/>
            </a:lvl4pPr>
            <a:lvl5pPr>
              <a:defRPr sz="1604"/>
            </a:lvl5pPr>
            <a:lvl6pPr>
              <a:defRPr sz="1604"/>
            </a:lvl6pPr>
            <a:lvl7pPr>
              <a:defRPr sz="1604"/>
            </a:lvl7pPr>
            <a:lvl8pPr>
              <a:defRPr sz="1604"/>
            </a:lvl8pPr>
            <a:lvl9pPr>
              <a:defRPr sz="1604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9" y="1535114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6" b="1"/>
            </a:lvl1pPr>
            <a:lvl2pPr marL="458343" indent="0">
              <a:buNone/>
              <a:defRPr sz="2005" b="1"/>
            </a:lvl2pPr>
            <a:lvl3pPr marL="916686" indent="0">
              <a:buNone/>
              <a:defRPr sz="1805" b="1"/>
            </a:lvl3pPr>
            <a:lvl4pPr marL="1375029" indent="0">
              <a:buNone/>
              <a:defRPr sz="1604" b="1"/>
            </a:lvl4pPr>
            <a:lvl5pPr marL="1833372" indent="0">
              <a:buNone/>
              <a:defRPr sz="1604" b="1"/>
            </a:lvl5pPr>
            <a:lvl6pPr marL="2291715" indent="0">
              <a:buNone/>
              <a:defRPr sz="1604" b="1"/>
            </a:lvl6pPr>
            <a:lvl7pPr marL="2750058" indent="0">
              <a:buNone/>
              <a:defRPr sz="1604" b="1"/>
            </a:lvl7pPr>
            <a:lvl8pPr marL="3208401" indent="0">
              <a:buNone/>
              <a:defRPr sz="1604" b="1"/>
            </a:lvl8pPr>
            <a:lvl9pPr marL="3666744" indent="0">
              <a:buNone/>
              <a:defRPr sz="1604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1604"/>
            </a:lvl1pPr>
            <a:lvl2pPr>
              <a:defRPr sz="1604"/>
            </a:lvl2pPr>
            <a:lvl3pPr>
              <a:defRPr sz="1604"/>
            </a:lvl3pPr>
            <a:lvl4pPr>
              <a:defRPr sz="1604"/>
            </a:lvl4pPr>
            <a:lvl5pPr>
              <a:defRPr sz="1604"/>
            </a:lvl5pPr>
            <a:lvl6pPr>
              <a:defRPr sz="1604"/>
            </a:lvl6pPr>
            <a:lvl7pPr>
              <a:defRPr sz="1604"/>
            </a:lvl7pPr>
            <a:lvl8pPr>
              <a:defRPr sz="1604"/>
            </a:lvl8pPr>
            <a:lvl9pPr>
              <a:defRPr sz="1604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9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9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7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on Left Bullet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3" y="273050"/>
            <a:ext cx="4011084" cy="1162051"/>
          </a:xfrm>
          <a:prstGeom prst="rect">
            <a:avLst/>
          </a:prstGeom>
        </p:spPr>
        <p:txBody>
          <a:bodyPr anchor="b"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5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6734" y="273053"/>
            <a:ext cx="6815666" cy="5853113"/>
          </a:xfrm>
          <a:prstGeom prst="rect">
            <a:avLst/>
          </a:prstGeom>
        </p:spPr>
        <p:txBody>
          <a:bodyPr/>
          <a:lstStyle>
            <a:lvl1pPr>
              <a:defRPr sz="1604"/>
            </a:lvl1pPr>
            <a:lvl2pPr>
              <a:defRPr sz="1604"/>
            </a:lvl2pPr>
            <a:lvl3pPr>
              <a:defRPr sz="1604"/>
            </a:lvl3pPr>
            <a:lvl4pPr>
              <a:defRPr sz="1604"/>
            </a:lvl4pPr>
            <a:lvl5pPr>
              <a:defRPr sz="1604"/>
            </a:lvl5pPr>
            <a:lvl6pPr>
              <a:defRPr sz="2005"/>
            </a:lvl6pPr>
            <a:lvl7pPr>
              <a:defRPr sz="2005"/>
            </a:lvl7pPr>
            <a:lvl8pPr>
              <a:defRPr sz="2005"/>
            </a:lvl8pPr>
            <a:lvl9pPr>
              <a:defRPr sz="2005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4"/>
            </a:lvl1pPr>
            <a:lvl2pPr marL="458343" indent="0">
              <a:buNone/>
              <a:defRPr sz="1203"/>
            </a:lvl2pPr>
            <a:lvl3pPr marL="916686" indent="0">
              <a:buNone/>
              <a:defRPr sz="1003"/>
            </a:lvl3pPr>
            <a:lvl4pPr marL="1375029" indent="0">
              <a:buNone/>
              <a:defRPr sz="902"/>
            </a:lvl4pPr>
            <a:lvl5pPr marL="1833372" indent="0">
              <a:buNone/>
              <a:defRPr sz="902"/>
            </a:lvl5pPr>
            <a:lvl6pPr marL="2291715" indent="0">
              <a:buNone/>
              <a:defRPr sz="902"/>
            </a:lvl6pPr>
            <a:lvl7pPr marL="2750058" indent="0">
              <a:buNone/>
              <a:defRPr sz="902"/>
            </a:lvl7pPr>
            <a:lvl8pPr marL="3208401" indent="0">
              <a:buNone/>
              <a:defRPr sz="902"/>
            </a:lvl8pPr>
            <a:lvl9pPr marL="3666744" indent="0">
              <a:buNone/>
              <a:defRPr sz="902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0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9718" y="4800601"/>
            <a:ext cx="7315200" cy="566739"/>
          </a:xfrm>
          <a:prstGeom prst="rect">
            <a:avLst/>
          </a:prstGeom>
        </p:spPr>
        <p:txBody>
          <a:bodyPr anchor="b"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5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4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marL="0" lvl="0" indent="0" algn="l" defTabSz="45834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389718" y="5367339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4" baseline="0"/>
            </a:lvl1pPr>
            <a:lvl2pPr marL="458343" indent="0">
              <a:buNone/>
              <a:defRPr sz="1203"/>
            </a:lvl2pPr>
            <a:lvl3pPr marL="916686" indent="0">
              <a:buNone/>
              <a:defRPr sz="1003"/>
            </a:lvl3pPr>
            <a:lvl4pPr marL="1375029" indent="0">
              <a:buNone/>
              <a:defRPr sz="902"/>
            </a:lvl4pPr>
            <a:lvl5pPr marL="1833372" indent="0">
              <a:buNone/>
              <a:defRPr sz="902"/>
            </a:lvl5pPr>
            <a:lvl6pPr marL="2291715" indent="0">
              <a:buNone/>
              <a:defRPr sz="902"/>
            </a:lvl6pPr>
            <a:lvl7pPr marL="2750058" indent="0">
              <a:buNone/>
              <a:defRPr sz="902"/>
            </a:lvl7pPr>
            <a:lvl8pPr marL="3208401" indent="0">
              <a:buNone/>
              <a:defRPr sz="902"/>
            </a:lvl8pPr>
            <a:lvl9pPr marL="3666744" indent="0">
              <a:buNone/>
              <a:defRPr sz="902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0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9718" y="550362"/>
            <a:ext cx="7315200" cy="566739"/>
          </a:xfrm>
          <a:prstGeom prst="rect">
            <a:avLst/>
          </a:prstGeom>
        </p:spPr>
        <p:txBody>
          <a:bodyPr anchor="b"/>
          <a:lstStyle>
            <a:lvl1pPr marL="0" marR="0" indent="0" algn="l" defTabSz="45834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5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2007499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4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pPr marL="0" lvl="0" indent="0" algn="l" defTabSz="45834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389718" y="1117102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4"/>
            </a:lvl1pPr>
            <a:lvl2pPr marL="458343" indent="0">
              <a:buNone/>
              <a:defRPr sz="1203"/>
            </a:lvl2pPr>
            <a:lvl3pPr marL="916686" indent="0">
              <a:buNone/>
              <a:defRPr sz="1003"/>
            </a:lvl3pPr>
            <a:lvl4pPr marL="1375029" indent="0">
              <a:buNone/>
              <a:defRPr sz="902"/>
            </a:lvl4pPr>
            <a:lvl5pPr marL="1833372" indent="0">
              <a:buNone/>
              <a:defRPr sz="902"/>
            </a:lvl5pPr>
            <a:lvl6pPr marL="2291715" indent="0">
              <a:buNone/>
              <a:defRPr sz="902"/>
            </a:lvl6pPr>
            <a:lvl7pPr marL="2750058" indent="0">
              <a:buNone/>
              <a:defRPr sz="902"/>
            </a:lvl7pPr>
            <a:lvl8pPr marL="3208401" indent="0">
              <a:buNone/>
              <a:defRPr sz="902"/>
            </a:lvl8pPr>
            <a:lvl9pPr marL="3666744" indent="0">
              <a:buNone/>
              <a:defRPr sz="902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203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6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62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ctr" defTabSz="458343" rtl="0" eaLnBrk="1" latinLnBrk="0" hangingPunct="1">
        <a:spcBef>
          <a:spcPct val="0"/>
        </a:spcBef>
        <a:buNone/>
        <a:defRPr sz="44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757" indent="-343757" algn="l" defTabSz="458343" rtl="0" eaLnBrk="1" latinLnBrk="0" hangingPunct="1">
        <a:spcBef>
          <a:spcPct val="20000"/>
        </a:spcBef>
        <a:buFont typeface="Arial"/>
        <a:buChar char="•"/>
        <a:defRPr sz="3208" kern="1200">
          <a:solidFill>
            <a:schemeClr val="tx1"/>
          </a:solidFill>
          <a:latin typeface="+mn-lt"/>
          <a:ea typeface="+mn-ea"/>
          <a:cs typeface="+mn-cs"/>
        </a:defRPr>
      </a:lvl1pPr>
      <a:lvl2pPr marL="744807" indent="-286464" algn="l" defTabSz="458343" rtl="0" eaLnBrk="1" latinLnBrk="0" hangingPunct="1">
        <a:spcBef>
          <a:spcPct val="20000"/>
        </a:spcBef>
        <a:buFont typeface="Arial"/>
        <a:buChar char="–"/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145858" indent="-229172" algn="l" defTabSz="458343" rtl="0" eaLnBrk="1" latinLnBrk="0" hangingPunct="1">
        <a:spcBef>
          <a:spcPct val="20000"/>
        </a:spcBef>
        <a:buFont typeface="Arial"/>
        <a:buChar char="•"/>
        <a:defRPr sz="2406" kern="1200">
          <a:solidFill>
            <a:schemeClr val="tx1"/>
          </a:solidFill>
          <a:latin typeface="+mn-lt"/>
          <a:ea typeface="+mn-ea"/>
          <a:cs typeface="+mn-cs"/>
        </a:defRPr>
      </a:lvl3pPr>
      <a:lvl4pPr marL="1604201" indent="-229172" algn="l" defTabSz="458343" rtl="0" eaLnBrk="1" latinLnBrk="0" hangingPunct="1">
        <a:spcBef>
          <a:spcPct val="20000"/>
        </a:spcBef>
        <a:buFont typeface="Arial"/>
        <a:buChar char="–"/>
        <a:defRPr sz="2005" kern="1200">
          <a:solidFill>
            <a:schemeClr val="tx1"/>
          </a:solidFill>
          <a:latin typeface="+mn-lt"/>
          <a:ea typeface="+mn-ea"/>
          <a:cs typeface="+mn-cs"/>
        </a:defRPr>
      </a:lvl4pPr>
      <a:lvl5pPr marL="2062544" indent="-229172" algn="l" defTabSz="458343" rtl="0" eaLnBrk="1" latinLnBrk="0" hangingPunct="1">
        <a:spcBef>
          <a:spcPct val="20000"/>
        </a:spcBef>
        <a:buFont typeface="Arial"/>
        <a:buChar char="»"/>
        <a:defRPr sz="2005" kern="1200">
          <a:solidFill>
            <a:schemeClr val="tx1"/>
          </a:solidFill>
          <a:latin typeface="+mn-lt"/>
          <a:ea typeface="+mn-ea"/>
          <a:cs typeface="+mn-cs"/>
        </a:defRPr>
      </a:lvl5pPr>
      <a:lvl6pPr marL="2520887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6pPr>
      <a:lvl7pPr marL="2979230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7pPr>
      <a:lvl8pPr marL="3437573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8pPr>
      <a:lvl9pPr marL="3895916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1pPr>
      <a:lvl2pPr marL="458343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916686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3pPr>
      <a:lvl4pPr marL="1375029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1833372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291715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750058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208401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666744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5" r:id="rId10"/>
    <p:sldLayoutId id="2147483672" r:id="rId11"/>
  </p:sldLayoutIdLst>
  <p:hf hdr="0" ftr="0" dt="0"/>
  <p:txStyles>
    <p:titleStyle>
      <a:lvl1pPr algn="ctr" defTabSz="458343" rtl="0" eaLnBrk="0" fontAlgn="base" hangingPunct="0">
        <a:spcBef>
          <a:spcPct val="0"/>
        </a:spcBef>
        <a:spcAft>
          <a:spcPct val="0"/>
        </a:spcAft>
        <a:defRPr sz="441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8343" rtl="0" eaLnBrk="0" fontAlgn="base" hangingPunct="0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2pPr>
      <a:lvl3pPr algn="ctr" defTabSz="458343" rtl="0" eaLnBrk="0" fontAlgn="base" hangingPunct="0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3pPr>
      <a:lvl4pPr algn="ctr" defTabSz="458343" rtl="0" eaLnBrk="0" fontAlgn="base" hangingPunct="0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4pPr>
      <a:lvl5pPr algn="ctr" defTabSz="458343" rtl="0" eaLnBrk="0" fontAlgn="base" hangingPunct="0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5pPr>
      <a:lvl6pPr marL="458343" algn="ctr" defTabSz="458343" rtl="0" fontAlgn="base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6pPr>
      <a:lvl7pPr marL="916686" algn="ctr" defTabSz="458343" rtl="0" fontAlgn="base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7pPr>
      <a:lvl8pPr marL="1375029" algn="ctr" defTabSz="458343" rtl="0" fontAlgn="base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8pPr>
      <a:lvl9pPr marL="1833372" algn="ctr" defTabSz="458343" rtl="0" fontAlgn="base">
        <a:spcBef>
          <a:spcPct val="0"/>
        </a:spcBef>
        <a:spcAft>
          <a:spcPct val="0"/>
        </a:spcAft>
        <a:defRPr sz="4411">
          <a:solidFill>
            <a:schemeClr val="tx1"/>
          </a:solidFill>
          <a:latin typeface="Arial" pitchFamily="34" charset="0"/>
        </a:defRPr>
      </a:lvl9pPr>
    </p:titleStyle>
    <p:bodyStyle>
      <a:lvl1pPr marL="343757" indent="-343757" algn="l" defTabSz="45834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8" kern="1200">
          <a:solidFill>
            <a:schemeClr val="tx1"/>
          </a:solidFill>
          <a:latin typeface="+mn-lt"/>
          <a:ea typeface="+mn-ea"/>
          <a:cs typeface="+mn-cs"/>
        </a:defRPr>
      </a:lvl1pPr>
      <a:lvl2pPr marL="744807" indent="-286464" algn="l" defTabSz="45834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145858" indent="-229172" algn="l" defTabSz="45834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6" kern="1200">
          <a:solidFill>
            <a:schemeClr val="tx1"/>
          </a:solidFill>
          <a:latin typeface="+mn-lt"/>
          <a:ea typeface="+mn-ea"/>
          <a:cs typeface="+mn-cs"/>
        </a:defRPr>
      </a:lvl3pPr>
      <a:lvl4pPr marL="1604201" indent="-229172" algn="l" defTabSz="45834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5" kern="1200">
          <a:solidFill>
            <a:schemeClr val="tx1"/>
          </a:solidFill>
          <a:latin typeface="+mn-lt"/>
          <a:ea typeface="+mn-ea"/>
          <a:cs typeface="+mn-cs"/>
        </a:defRPr>
      </a:lvl4pPr>
      <a:lvl5pPr marL="2062544" indent="-229172" algn="l" defTabSz="45834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5" kern="1200">
          <a:solidFill>
            <a:schemeClr val="tx1"/>
          </a:solidFill>
          <a:latin typeface="+mn-lt"/>
          <a:ea typeface="+mn-ea"/>
          <a:cs typeface="+mn-cs"/>
        </a:defRPr>
      </a:lvl5pPr>
      <a:lvl6pPr marL="2520887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6pPr>
      <a:lvl7pPr marL="2979230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7pPr>
      <a:lvl8pPr marL="3437573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8pPr>
      <a:lvl9pPr marL="3895916" indent="-229172" algn="l" defTabSz="458343" rtl="0" eaLnBrk="1" latinLnBrk="0" hangingPunct="1">
        <a:spcBef>
          <a:spcPct val="20000"/>
        </a:spcBef>
        <a:buFont typeface="Arial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1pPr>
      <a:lvl2pPr marL="458343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916686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3pPr>
      <a:lvl4pPr marL="1375029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1833372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291715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750058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208401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666744" algn="l" defTabSz="458343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179673" y="4689420"/>
            <a:ext cx="4425684" cy="33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604" dirty="0">
                <a:cs typeface="Arial" charset="0"/>
              </a:rPr>
              <a:t>February 29, 2024</a:t>
            </a:r>
            <a:endParaRPr lang="en-US" sz="1404" dirty="0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6850" y="2786215"/>
            <a:ext cx="8467725" cy="1203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9" dirty="0">
                <a:solidFill>
                  <a:srgbClr val="1D7D5B"/>
                </a:solidFill>
                <a:latin typeface="Arial Black"/>
                <a:cs typeface="Arial Black"/>
              </a:rPr>
              <a:t>PRE-BID CONFERENCE</a:t>
            </a:r>
          </a:p>
          <a:p>
            <a:r>
              <a:rPr lang="en-US" sz="3609" dirty="0">
                <a:solidFill>
                  <a:srgbClr val="1D7D5B"/>
                </a:solidFill>
                <a:latin typeface="Arial Black"/>
                <a:cs typeface="Arial Black"/>
              </a:rPr>
              <a:t>AIR MOBILITY AIRCRAFT PLAN</a:t>
            </a:r>
          </a:p>
        </p:txBody>
      </p:sp>
    </p:spTree>
    <p:extLst>
      <p:ext uri="{BB962C8B-B14F-4D97-AF65-F5344CB8AC3E}">
        <p14:creationId xmlns:p14="http://schemas.microsoft.com/office/powerpoint/2010/main" val="919524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19C81-3CF8-9241-DD59-65C3EB6C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70C1B6D-E383-8CED-9D33-F3615CC8D4D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1097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1D7D5B"/>
                </a:solidFill>
                <a:latin typeface="Arial Black"/>
                <a:cs typeface="Arial Black"/>
              </a:rPr>
              <a:t>QUESTIONS/COMMENTS</a:t>
            </a:r>
          </a:p>
        </p:txBody>
      </p:sp>
    </p:spTree>
    <p:extLst>
      <p:ext uri="{BB962C8B-B14F-4D97-AF65-F5344CB8AC3E}">
        <p14:creationId xmlns:p14="http://schemas.microsoft.com/office/powerpoint/2010/main" val="29144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0D98-1F59-8F17-90FC-F958A0F7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808E7-3939-44F7-8C51-3C8D24800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6462"/>
            <a:ext cx="10972800" cy="4649704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Bidders should </a:t>
            </a:r>
            <a:r>
              <a:rPr lang="en-US" sz="3200" u="sng" dirty="0"/>
              <a:t>only</a:t>
            </a:r>
            <a:r>
              <a:rPr lang="en-US" sz="3200" dirty="0"/>
              <a:t> rely on written postings and amendments posted on the WSDOT Advertisement Webpage. All other communications will be considered unofficial and non-binding on WSDOT.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19F6-B0CD-91CA-6BB7-B4A81699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2F410-3751-9E84-1558-91B7F476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4D5B5-15AE-741C-9B72-0518BF1D7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Introductions</a:t>
            </a:r>
          </a:p>
          <a:p>
            <a:r>
              <a:rPr lang="en-US" sz="3200" dirty="0"/>
              <a:t>Current Bidding Opportunity</a:t>
            </a:r>
          </a:p>
          <a:p>
            <a:r>
              <a:rPr lang="en-US" sz="3200" dirty="0"/>
              <a:t>Bid Evaluation Summary</a:t>
            </a:r>
          </a:p>
          <a:p>
            <a:r>
              <a:rPr lang="en-US" sz="3200" dirty="0"/>
              <a:t>Timeline and Questions &amp; Answers Period</a:t>
            </a:r>
          </a:p>
          <a:p>
            <a:r>
              <a:rPr lang="en-US" sz="3200" dirty="0"/>
              <a:t>How to Submit a Bid</a:t>
            </a:r>
          </a:p>
          <a:p>
            <a:r>
              <a:rPr lang="en-US" sz="3200" dirty="0"/>
              <a:t>Debrief/Protest Process</a:t>
            </a:r>
          </a:p>
          <a:p>
            <a:r>
              <a:rPr lang="en-US" sz="3200" dirty="0"/>
              <a:t>Questions/Comments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D0F38-9059-8E0B-9EDD-E4B5B4660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29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A20AF-0FF2-4A6C-5375-5D2F4329F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4B550-D8CD-B9BE-0CC9-36C7BFA5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9" name="Picture 8" descr="Introduction Key For Productive Networking - TDKtalks SpeakCast">
            <a:extLst>
              <a:ext uri="{FF2B5EF4-FFF2-40B4-BE49-F238E27FC236}">
                <a16:creationId xmlns:a16="http://schemas.microsoft.com/office/drawing/2014/main" id="{DD7CD35D-73EC-D1D8-9BE1-874F1399A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496" y="1490843"/>
            <a:ext cx="8272761" cy="440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0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0D1B6-DB1A-E75F-00BC-9E100085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CA4A0-7C81-7617-ACDD-E5964C901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Develop statewide plan to integrate Advanced Air Mobility (AAM) to address:</a:t>
            </a:r>
          </a:p>
          <a:p>
            <a:pPr lvl="1"/>
            <a:r>
              <a:rPr lang="en-US" dirty="0"/>
              <a:t>Near, medium, and long-term recommendations for land use planning.</a:t>
            </a:r>
          </a:p>
          <a:p>
            <a:pPr lvl="1"/>
            <a:r>
              <a:rPr lang="en-US" dirty="0"/>
              <a:t>Infrastructure inventory needs to support vertiport network.</a:t>
            </a:r>
          </a:p>
          <a:p>
            <a:pPr lvl="1"/>
            <a:r>
              <a:rPr lang="en-US" dirty="0"/>
              <a:t>Regulatory mechanisms to complement federal aviation administration oversight.</a:t>
            </a:r>
          </a:p>
          <a:p>
            <a:pPr lvl="1"/>
            <a:r>
              <a:rPr lang="en-US" dirty="0"/>
              <a:t>Coordinate with local agencies to integrate AAM.</a:t>
            </a:r>
          </a:p>
          <a:p>
            <a:r>
              <a:rPr lang="en-US" sz="2000" dirty="0"/>
              <a:t>Deliverable – presentation to convey findings to legislators, WSDOT personnel, and public.</a:t>
            </a:r>
          </a:p>
          <a:p>
            <a:endParaRPr lang="en-US" sz="2000" dirty="0"/>
          </a:p>
          <a:p>
            <a:r>
              <a:rPr lang="en-US" sz="2000" dirty="0"/>
              <a:t>Single Award</a:t>
            </a:r>
          </a:p>
          <a:p>
            <a:pPr lvl="1"/>
            <a:r>
              <a:rPr lang="en-US" sz="2000" dirty="0"/>
              <a:t>Based on highest scoring bidder.</a:t>
            </a:r>
          </a:p>
          <a:p>
            <a:pPr lvl="1"/>
            <a:r>
              <a:rPr lang="en-US" sz="2000" dirty="0"/>
              <a:t>Two-year $300K estimated contract with option to extend.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E479F-7DAC-2356-C320-2DABD342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998D0-A76D-B23D-EC80-81BE752DF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 EVALUATION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25C03-F077-AA64-BF83-5209995A5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8 Max Points – Qualifications/Expertise of Team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 Max Points – Qualification of Project Manager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Max Points – Key Team Member 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Qualifications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5 Max Points – Firm’s Project Management System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Max Points – Project Delivery Approach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5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Max Points – C</a:t>
            </a:r>
            <a:r>
              <a:rPr lang="en-US" sz="1800" b="1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ost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Factors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96BAF-81DC-4277-7002-8BB233F07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5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641F-24F2-FC6F-49CE-FCBB3F48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and QUESTION &amp; ANSWER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94F7-52C5-DD6B-54C9-B1D9EEAB5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Bidders are encouraged to ask questions.</a:t>
            </a:r>
          </a:p>
          <a:p>
            <a:pPr lvl="0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Answers will be posted on WSDOT Advertisement Webpage by Monday, March 11, 2024</a:t>
            </a:r>
          </a:p>
          <a:p>
            <a:pPr lvl="0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Some Q&amp;A may lead to solicitation amendments</a:t>
            </a:r>
          </a:p>
          <a:p>
            <a:pPr lvl="0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Q&amp;A Due – Wednesday, March 6, 2024, by 4 PM PST</a:t>
            </a:r>
          </a:p>
          <a:p>
            <a:pPr lvl="0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Bid Deadline – Tuesday, April 2, 2024, by 4 PM PST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19C81-3CF8-9241-DD59-65C3EB6C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288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641F-24F2-FC6F-49CE-FCBB3F48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SUBMIT a BID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19C81-3CF8-9241-DD59-65C3EB6C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E8BEB1-3D37-805D-210C-D48DE70FE4DC}"/>
              </a:ext>
            </a:extLst>
          </p:cNvPr>
          <p:cNvSpPr txBox="1"/>
          <p:nvPr/>
        </p:nvSpPr>
        <p:spPr>
          <a:xfrm>
            <a:off x="628650" y="1152536"/>
            <a:ext cx="683483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Review all solicitation and contract terms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Submit a bid before the due date and time</a:t>
            </a:r>
          </a:p>
          <a:p>
            <a:pPr algn="l"/>
            <a:r>
              <a:rPr lang="en-US" sz="2400" dirty="0"/>
              <a:t>Email bid submittals to: 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dirty="0"/>
              <a:t>csosubmittals@wsdot.wa.gov 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 all completed Exhibits &amp; Requirements</a:t>
            </a:r>
          </a:p>
          <a:p>
            <a:r>
              <a:rPr lang="en-US" sz="2400" dirty="0"/>
              <a:t> in two (2)  electronic files: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D87103-1FA0-054C-E31B-702D99ED38C1}"/>
              </a:ext>
            </a:extLst>
          </p:cNvPr>
          <p:cNvSpPr txBox="1"/>
          <p:nvPr/>
        </p:nvSpPr>
        <p:spPr>
          <a:xfrm>
            <a:off x="2656703" y="5036953"/>
            <a:ext cx="1742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Bid Checklist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CE94952-2DA0-5693-74C2-DAE09A60BB71}"/>
              </a:ext>
            </a:extLst>
          </p:cNvPr>
          <p:cNvSpPr/>
          <p:nvPr/>
        </p:nvSpPr>
        <p:spPr>
          <a:xfrm>
            <a:off x="4551202" y="4938188"/>
            <a:ext cx="2290324" cy="556054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C981B5-4D85-6C5A-1137-806D8D51C369}"/>
              </a:ext>
            </a:extLst>
          </p:cNvPr>
          <p:cNvSpPr txBox="1"/>
          <p:nvPr/>
        </p:nvSpPr>
        <p:spPr>
          <a:xfrm>
            <a:off x="7482532" y="2881478"/>
            <a:ext cx="33381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Packet 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Responses to Questions 1-5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Limited to 30 pages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Text 12-point font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Packet B: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Transmittal 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Responses to Questions 6-9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Consultant Information Forms for Prime and Subs</a:t>
            </a:r>
          </a:p>
        </p:txBody>
      </p:sp>
    </p:spTree>
    <p:extLst>
      <p:ext uri="{BB962C8B-B14F-4D97-AF65-F5344CB8AC3E}">
        <p14:creationId xmlns:p14="http://schemas.microsoft.com/office/powerpoint/2010/main" val="399413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641F-24F2-FC6F-49CE-FCBB3F48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DEBRIEF/PROTESTS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94F7-52C5-DD6B-54C9-B1D9EEAB5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sz="2400" b="1" dirty="0"/>
              <a:t>Debriefs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Request within 3 business days of official notification selection.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Debrief protest within 5 business days of debrief conference.</a:t>
            </a:r>
          </a:p>
          <a:p>
            <a:pPr>
              <a:spcBef>
                <a:spcPts val="1600"/>
              </a:spcBef>
            </a:pPr>
            <a:r>
              <a:rPr lang="en-US" sz="2400" b="1" dirty="0"/>
              <a:t>Protests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Pre-Selection Protest - submit within 2 business days after submittal due date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Post-Selection Protest – submit within 2 business days upon receipt of non-selection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Post-Debrief Protest – submit within 2 business days of debrief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19C81-3CF8-9241-DD59-65C3EB6C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26086"/>
      </p:ext>
    </p:extLst>
  </p:cSld>
  <p:clrMapOvr>
    <a:masterClrMapping/>
  </p:clrMapOvr>
</p:sld>
</file>

<file path=ppt/theme/theme1.xml><?xml version="1.0" encoding="utf-8"?>
<a:theme xmlns:a="http://schemas.openxmlformats.org/drawingml/2006/main" name="WSDOT_PPT_TEMPLATE_W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SDOT_PPT_TEMPLATE_13.3x7.5  -  Read-Only" id="{54CF2117-B191-4E66-879A-A84E8A99A6D8}" vid="{BCABF174-5603-4FE3-A786-C77556B5556F}"/>
    </a:ext>
  </a:extLst>
</a:theme>
</file>

<file path=ppt/theme/theme2.xml><?xml version="1.0" encoding="utf-8"?>
<a:theme xmlns:a="http://schemas.openxmlformats.org/drawingml/2006/main" name="WSDOT 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SDOT_PPT_TEMPLATE_13.3x7.5  -  Read-Only" id="{54CF2117-B191-4E66-879A-A84E8A99A6D8}" vid="{F652BD27-9844-4FC3-BD87-883D9146BC65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9A1B99B6097E4FB5384E0E6723774A" ma:contentTypeVersion="21" ma:contentTypeDescription="Create a new document." ma:contentTypeScope="" ma:versionID="96abc42285a0bf515c59ef767e429ffd">
  <xsd:schema xmlns:xsd="http://www.w3.org/2001/XMLSchema" xmlns:xs="http://www.w3.org/2001/XMLSchema" xmlns:p="http://schemas.microsoft.com/office/2006/metadata/properties" xmlns:ns2="2912326b-a251-45d4-ac08-b0139f88d543" xmlns:ns3="e16e311a-ab06-4a45-83ee-723bcbd173fd" xmlns:ns4="7143d75b-ceec-4b12-bbc3-e3c5c967561e" targetNamespace="http://schemas.microsoft.com/office/2006/metadata/properties" ma:root="true" ma:fieldsID="7a7345e3634dccbfee7677914c19ed8c" ns2:_="" ns3:_="" ns4:_="">
    <xsd:import namespace="2912326b-a251-45d4-ac08-b0139f88d543"/>
    <xsd:import namespace="e16e311a-ab06-4a45-83ee-723bcbd173fd"/>
    <xsd:import namespace="7143d75b-ceec-4b12-bbc3-e3c5c96756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2326b-a251-45d4-ac08-b0139f88d5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d5c3039-b625-402b-9a25-82c37713f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6e311a-ab06-4a45-83ee-723bcbd173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3d75b-ceec-4b12-bbc3-e3c5c967561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1505c5f-435e-4369-9b83-a4fe043e6c9e}" ma:internalName="TaxCatchAll" ma:showField="CatchAllData" ma:web="7143d75b-ceec-4b12-bbc3-e3c5c96756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12326b-a251-45d4-ac08-b0139f88d543">
      <Terms xmlns="http://schemas.microsoft.com/office/infopath/2007/PartnerControls"/>
    </lcf76f155ced4ddcb4097134ff3c332f>
    <TaxCatchAll xmlns="7143d75b-ceec-4b12-bbc3-e3c5c967561e" xsi:nil="true"/>
  </documentManagement>
</p:properties>
</file>

<file path=customXml/itemProps1.xml><?xml version="1.0" encoding="utf-8"?>
<ds:datastoreItem xmlns:ds="http://schemas.openxmlformats.org/officeDocument/2006/customXml" ds:itemID="{E392DDBF-1D6C-4065-B364-4D773E6032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12326b-a251-45d4-ac08-b0139f88d543"/>
    <ds:schemaRef ds:uri="e16e311a-ab06-4a45-83ee-723bcbd173fd"/>
    <ds:schemaRef ds:uri="7143d75b-ceec-4b12-bbc3-e3c5c9675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DB0F1C-3579-4702-8ABF-44CBFC7214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160FC7-E474-4C81-ABB4-4BAB0110307E}">
  <ds:schemaRefs>
    <ds:schemaRef ds:uri="http://purl.org/dc/terms/"/>
    <ds:schemaRef ds:uri="http://purl.org/dc/dcmitype/"/>
    <ds:schemaRef ds:uri="e16e311a-ab06-4a45-83ee-723bcbd173fd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7143d75b-ceec-4b12-bbc3-e3c5c967561e"/>
    <ds:schemaRef ds:uri="2912326b-a251-45d4-ac08-b0139f88d5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WSDOT_PPT_TEMPLATE_13.3x7.5</Template>
  <TotalTime>111</TotalTime>
  <Words>418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Segoe UI</vt:lpstr>
      <vt:lpstr>WSDOT_PPT_TEMPLATE_WIDE</vt:lpstr>
      <vt:lpstr>WSDOT CONTENT SLIDES</vt:lpstr>
      <vt:lpstr>PowerPoint Presentation</vt:lpstr>
      <vt:lpstr>DISCLAIMER</vt:lpstr>
      <vt:lpstr>AGENDA</vt:lpstr>
      <vt:lpstr>INTRODUCTIONS</vt:lpstr>
      <vt:lpstr>PROJECT SCOPE</vt:lpstr>
      <vt:lpstr>BID EVALUATION SUMMARY</vt:lpstr>
      <vt:lpstr>TIMELINE and QUESTION &amp; ANSWER PERIOD</vt:lpstr>
      <vt:lpstr>HOW to SUBMIT a BID</vt:lpstr>
      <vt:lpstr>DEBRIEF/PROTESTS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Air Mobility Aircraft Plan Slides</dc:title>
  <dc:subject>2024 Air Mobility Aircraft Plan Slides</dc:subject>
  <dc:creator>WSDOT Consultant Services, Ya, Maryna</dc:creator>
  <cp:keywords>2024 Air Mobility Aircraft Plan Slides</cp:keywords>
  <cp:lastModifiedBy>Williams, Stephanie</cp:lastModifiedBy>
  <cp:revision>4</cp:revision>
  <cp:lastPrinted>2015-12-15T18:11:53Z</cp:lastPrinted>
  <dcterms:created xsi:type="dcterms:W3CDTF">2024-02-21T18:56:31Z</dcterms:created>
  <dcterms:modified xsi:type="dcterms:W3CDTF">2024-03-01T19:57:20Z</dcterms:modified>
  <cp:category>2024 Air Mobility Aircraft Plan Slides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0x010100169A1B99B6097E4FB5384E0E6723774A</vt:lpwstr>
  </property>
</Properties>
</file>